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61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4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9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07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5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87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72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0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7B4CC-BBF8-4898-9C25-2E14AC175277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18/3/2021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63A5-A6F1-4BE0-8FE8-D35B96E350B8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278" t="18282" r="2268" b="25773"/>
          <a:stretch/>
        </p:blipFill>
        <p:spPr>
          <a:xfrm>
            <a:off x="-1" y="0"/>
            <a:ext cx="12215169" cy="52695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1571" t="80001" r="3583" b="12989"/>
          <a:stretch/>
        </p:blipFill>
        <p:spPr>
          <a:xfrm>
            <a:off x="2262432" y="5882325"/>
            <a:ext cx="7075634" cy="62216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355184" y="2771480"/>
            <a:ext cx="1564849" cy="18476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6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4201" t="18556" r="2654" b="7079"/>
          <a:stretch/>
        </p:blipFill>
        <p:spPr>
          <a:xfrm>
            <a:off x="-65988" y="0"/>
            <a:ext cx="12257988" cy="70101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39365" y="2318994"/>
            <a:ext cx="7173798" cy="17628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0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4357" t="20533" r="2425" b="6401"/>
          <a:stretch/>
        </p:blipFill>
        <p:spPr>
          <a:xfrm>
            <a:off x="-1" y="70135"/>
            <a:ext cx="12268603" cy="68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60803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arndp</dc:creator>
  <cp:lastModifiedBy>arndp</cp:lastModifiedBy>
  <cp:revision>1</cp:revision>
  <dcterms:created xsi:type="dcterms:W3CDTF">2021-03-18T15:24:40Z</dcterms:created>
  <dcterms:modified xsi:type="dcterms:W3CDTF">2021-03-18T15:25:07Z</dcterms:modified>
</cp:coreProperties>
</file>